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14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నీవు లేచి నీ దేశమునుండియు నీ బంధువులయొద్దనుండియు నీ తండ్రి యింటినుండియు బయలుదేరి నేను నీకు చూపించు దేశమునకు వెళ్లుము.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నిన్ను గొప్ప జనముగా చేసి నిన్ను ఆశీర్వదించి నీ నామమును గొప్ప చేయుదును, నీవు ఆశీర్వాదముగా నుందువు.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నిన్ను ఆశీర్వదించు వారిని ఆశీర్వదించెదను; నిన్ను దూషించు వాని శపించెదను; భూమి యొక్క సమస్త వంశములు నీయందు ఆశీర్వదించబడునని అబ్రాముతో అనగా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అతనితో చెప్పిన ప్రకారము అబ్రాము వెళ్లెను. లోతు అతనితో కూడ వెళ్లెను. అబ్రాము హారాను నుండి బయలుదేరినప్పుడు డెబ్బది యైదేండ్ల యీడు గలవాడు.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 తన భార్యయయిన శారయిని తన సహోదరుని కుమారుడయిన లోతును, హారానులో తానును వారును ఆర్జించిన యావదాస్తిని వారు సంపాదించిన సమస్తమైన వారిని తీసికొని కనానను దేశమునకు వచ్చిరి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అబ్రాము షెకెము నందలి యొక స్థలముదాక ఆ దేశ సంచారము చేసి మోరే దగ్గర నున్న సింధూరవృక్షము నొద్దకు చేరెను. అప్పుడు కనానీయులు ఆ దేశములో నివసించిరి.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అబ్రామునకు ప్రత్యక్షమయి నీ సంతానమునకు ఈ దేశమిచ్చెదనని చెప్పగా అతడు తనకు ప్రత్యక్షమైన యెహోవాకు ఒక బలిపీఠమును కట్టెను.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 నుండి అతడు బయలుదేరి బేతేలుకు తూర్పుననున్న కొండకు చేరి పడమటనున్న బేతేలునకును తూర్పుననున్న హాయికిని మధ్యను గుడారము వేసి అక్కడ యెహోవాకు బలిపీఠమును కట్టి యెహోవా నామమున ప్రార్ధన చేసెను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 ఇంకా ప్రయాణము చేయుచు దక్షిణ దిక్కుకు వెళ్లెను.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ఆ దేశములో కరవు వచ్చెను. ఆ దేశములో కరవు భారముగా నున్నందున అబ్రాము ఐగుప్తు దేశములో నివసించుటకు అక్కడికి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ఐగుప్తులో ప్రవేశించుటకు సమీపించినప్పుడు అతడు తన భార్యయయిన శారయితో ఇదిగో నీవు చక్కనిదానివని యెరుగుదును.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ఐగుప్తీయులు నిన్ను చూచి యీమె అతని భార్య అని చెప్పి నన్ను చంపి నిన్ను బ్రదుకనిచ్చెదరు.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నీవలన నాకు మేలు కలుగునట్లును నిన్నుబట్టి నేను బ్రదుకునట్లును నీవు నా సహోదరివని దయచేసి చెప్పుమనెను.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అబ్రాము ఐగుప్తులో చేరినప్పుడు ఐగుప్తీయులు ఆ స్త్రీ మిక్కిలి సౌందర్యవతియయి యుండుట చూచిరి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ఫరో యొక్క అధిపతులు ఆమెను చూచి ఫరో యెదుట ఆమెను పొగడిరి గనుక ఆ స్త్రీ ఫరో యింటికి తేబడెను.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అతడామెనుబట్టి అబ్రామునకు మేలుచేసెను; అందువలన అతనికి గొఱ్ఱలు గొడ్లు మగగాడిదలు దాసులు పనికత్తెలు ఆడుగాడిదలు ఒంటెలు ఇయ్యబడెను.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యెహోవా అబ్రాము భార్యయయిన శారయినిబట్టి ఫరోను అతని యింటివారిని మహావేదనలచేత బాధించెను.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ఫరో అబ్రామును పిలిపించి నీవు నాకు చేసినది యేమిటి? ఈమె నీ భార్య అని నాకెందుకు తెలుపలేదు?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ఈమె నా సహోదరి అని యేల చెప్పితివి? నేనామెను నా భార్యగా చేసికొందునేమో అయితేనేమి, ఇదిగో నీ భార్య; ఈమెను తీసికొని పొమ్మని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12:20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ఫరో అతని విషయమై తన జనుల కాజ్ఞాపించినందున వారు అతనిని అతని భార్యను అతనికి కలిగిన సమస్తమును పంపివేసిరి.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12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